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Override PartName="/ppt/slides/slidea.xml" ContentType="application/vnd.openxmlformats-officedocument.presentationml.slide+xml"/>
  <Override PartName="/ppt/notesSlides/notesSlide9.xml" ContentType="application/vnd.openxmlformats-officedocument.presentationml.notesSlide+xml"/>
  <Override PartName="/ppt/slides/slideb.xml" ContentType="application/vnd.openxmlformats-officedocument.presentationml.slide+xml"/>
  <Override PartName="/ppt/notesSlides/notesSlidea.xml" ContentType="application/vnd.openxmlformats-officedocument.presentationml.notesSlide+xml"/>
  <Override PartName="/ppt/slides/slidec.xml" ContentType="application/vnd.openxmlformats-officedocument.presentationml.slide+xml"/>
  <Override PartName="/ppt/notesSlides/notesSlideb.xml" ContentType="application/vnd.openxmlformats-officedocument.presentationml.notesSlide+xml"/>
  <Override PartName="/ppt/slides/slided.xml" ContentType="application/vnd.openxmlformats-officedocument.presentationml.slide+xml"/>
  <Override PartName="/ppt/notesSlides/notesSlidec.xml" ContentType="application/vnd.openxmlformats-officedocument.presentationml.notesSlide+xml"/>
  <Override PartName="/ppt/slides/slidee.xml" ContentType="application/vnd.openxmlformats-officedocument.presentationml.slide+xml"/>
  <Override PartName="/ppt/notesSlides/notesSlided.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 id="264" r:id="RelId7"/>
    <p:sldId id="265" r:id="RelId8"/>
    <p:sldId id="266" r:id="RelId9"/>
    <p:sldId id="267" r:id="RelId10"/>
    <p:sldId id="268" r:id="RelId11"/>
    <p:sldId id="269" r:id="Rel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 Type="http://schemas.openxmlformats.org/officeDocument/2006/relationships/slide" Target="/ppt/slides/slide9.xml" Id="RelId7" /><Relationship Type="http://schemas.openxmlformats.org/officeDocument/2006/relationships/slide" Target="/ppt/slides/slidea.xml" Id="RelId8" /><Relationship Type="http://schemas.openxmlformats.org/officeDocument/2006/relationships/slide" Target="/ppt/slides/slideb.xml" Id="RelId9" /><Relationship Type="http://schemas.openxmlformats.org/officeDocument/2006/relationships/slide" Target="/ppt/slides/slidec.xml" Id="RelId10" /><Relationship Type="http://schemas.openxmlformats.org/officeDocument/2006/relationships/slide" Target="/ppt/slides/slided.xml" Id="RelId11" /><Relationship Type="http://schemas.openxmlformats.org/officeDocument/2006/relationships/slide" Target="/ppt/slides/slidee.xml" Id="RelId12" /></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media/imageb.png>
</file>

<file path=ppt/media/imagec.png>
</file>

<file path=ppt/media/imaged.png>
</file>

<file path=ppt/media/imagee.png>
</file>

<file path=ppt/media/imagef.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Gasto 1Q</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Gasto promedio mensual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Compras 1Q</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Compras promedio mensual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hundredPercentStackedColumnChart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hundredPercentStackedColumnChart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8.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hundredPercentStackedColumnChart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9.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multiRowCard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Gasto 1Q</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Gasto 1Q</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Gasto 1Q</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Gasto 1Q</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Gasto 1Q</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multiRowCard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a.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b.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c.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qnaVisual</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d.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4879a362-5829-4b14-ad12-d3e5645b93f5?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729194af82794c98" /><Relationship Type="http://schemas.openxmlformats.org/officeDocument/2006/relationships/slideLayout" Target="/ppt/slideLayouts/slideLayout8.xml" Id="R3a93aebe03304888" /><Relationship Type="http://schemas.openxmlformats.org/officeDocument/2006/relationships/hyperlink" Target="https://app.powerbi.com/groups/me/reports/4879a362-5829-4b14-ad12-d3e5645b93f5/?pbi_source=PowerPoint" TargetMode="External" Id="RelId0" /><Relationship Type="http://schemas.openxmlformats.org/officeDocument/2006/relationships/image" Target="/ppt/media/image4.png" Id="imgId51883272"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fda4ecb6575046ba" /><Relationship Type="http://schemas.openxmlformats.org/officeDocument/2006/relationships/slideLayout" Target="/ppt/slideLayouts/slideLayout8.xml" Id="R880bb0a5170549ae" /><Relationship Type="http://schemas.openxmlformats.org/officeDocument/2006/relationships/hyperlink" Target="https://app.powerbi.com/groups/me/reports/4879a362-5829-4b14-ad12-d3e5645b93f5/?pbi_source=PowerPoint" TargetMode="External" Id="RelId1" /><Relationship Type="http://schemas.openxmlformats.org/officeDocument/2006/relationships/image" Target="/ppt/media/image5.png" Id="imgId51883273"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d4009a81890347c3" /><Relationship Type="http://schemas.openxmlformats.org/officeDocument/2006/relationships/slideLayout" Target="/ppt/slideLayouts/slideLayout8.xml" Id="R17556ccd24b9492d" /><Relationship Type="http://schemas.openxmlformats.org/officeDocument/2006/relationships/hyperlink" Target="https://app.powerbi.com/groups/me/reports/4879a362-5829-4b14-ad12-d3e5645b93f5/?pbi_source=PowerPoint" TargetMode="External" Id="RelId2" /><Relationship Type="http://schemas.openxmlformats.org/officeDocument/2006/relationships/image" Target="/ppt/media/image6.png" Id="imgId51883274"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e6ae584d8a614f5e" /><Relationship Type="http://schemas.openxmlformats.org/officeDocument/2006/relationships/slideLayout" Target="/ppt/slideLayouts/slideLayout8.xml" Id="R14960eac789b40c7" /><Relationship Type="http://schemas.openxmlformats.org/officeDocument/2006/relationships/hyperlink" Target="https://app.powerbi.com/groups/me/reports/4879a362-5829-4b14-ad12-d3e5645b93f5/?pbi_source=PowerPoint" TargetMode="External" Id="RelId3" /><Relationship Type="http://schemas.openxmlformats.org/officeDocument/2006/relationships/image" Target="/ppt/media/image7.png" Id="imgId51883275"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2f1431d444ba4659" /><Relationship Type="http://schemas.openxmlformats.org/officeDocument/2006/relationships/slideLayout" Target="/ppt/slideLayouts/slideLayout8.xml" Id="Rcbd8384044744f6b" /><Relationship Type="http://schemas.openxmlformats.org/officeDocument/2006/relationships/hyperlink" Target="https://app.powerbi.com/groups/me/reports/4879a362-5829-4b14-ad12-d3e5645b93f5/?pbi_source=PowerPoint" TargetMode="External" Id="RelId4" /><Relationship Type="http://schemas.openxmlformats.org/officeDocument/2006/relationships/image" Target="/ppt/media/image8.png" Id="imgId51883276"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9c3a98253ca34c06" /><Relationship Type="http://schemas.openxmlformats.org/officeDocument/2006/relationships/slideLayout" Target="/ppt/slideLayouts/slideLayout8.xml" Id="R9ef4f77619df4e97" /><Relationship Type="http://schemas.openxmlformats.org/officeDocument/2006/relationships/hyperlink" Target="https://app.powerbi.com/groups/me/reports/4879a362-5829-4b14-ad12-d3e5645b93f5/?pbi_source=PowerPoint" TargetMode="External" Id="RelId5" /><Relationship Type="http://schemas.openxmlformats.org/officeDocument/2006/relationships/image" Target="/ppt/media/image9.png" Id="imgId51883277"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e11280a54dca4a87" /><Relationship Type="http://schemas.openxmlformats.org/officeDocument/2006/relationships/slideLayout" Target="/ppt/slideLayouts/slideLayout8.xml" Id="Rfd12ddadba104c48" /><Relationship Type="http://schemas.openxmlformats.org/officeDocument/2006/relationships/hyperlink" Target="https://app.powerbi.com/groups/me/reports/4879a362-5829-4b14-ad12-d3e5645b93f5/?pbi_source=PowerPoint" TargetMode="External" Id="RelId6" /><Relationship Type="http://schemas.openxmlformats.org/officeDocument/2006/relationships/image" Target="/ppt/media/imagea.png" Id="imgId51883278"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412b7a44ae3a4c89" /><Relationship Type="http://schemas.openxmlformats.org/officeDocument/2006/relationships/slideLayout" Target="/ppt/slideLayouts/slideLayout8.xml" Id="R18c2135ed336421e" /><Relationship Type="http://schemas.openxmlformats.org/officeDocument/2006/relationships/hyperlink" Target="https://app.powerbi.com/groups/me/reports/4879a362-5829-4b14-ad12-d3e5645b93f5/?pbi_source=PowerPoint" TargetMode="External" Id="RelId7" /><Relationship Type="http://schemas.openxmlformats.org/officeDocument/2006/relationships/image" Target="/ppt/media/imageb.png" Id="imgId51883279" /></Relationships>
</file>

<file path=ppt/slides/_rels/slidea.xml.rels>&#65279;<?xml version="1.0" encoding="utf-8"?><Relationships xmlns="http://schemas.openxmlformats.org/package/2006/relationships"><Relationship Type="http://schemas.openxmlformats.org/officeDocument/2006/relationships/notesSlide" Target="/ppt/notesSlides/notesSlide9.xml" Id="R8d09414a7f3b40ac" /><Relationship Type="http://schemas.openxmlformats.org/officeDocument/2006/relationships/slideLayout" Target="/ppt/slideLayouts/slideLayout8.xml" Id="R36c3ab84b6814c80" /><Relationship Type="http://schemas.openxmlformats.org/officeDocument/2006/relationships/hyperlink" Target="https://app.powerbi.com/groups/me/reports/4879a362-5829-4b14-ad12-d3e5645b93f5/?pbi_source=PowerPoint" TargetMode="External" Id="RelId8" /><Relationship Type="http://schemas.openxmlformats.org/officeDocument/2006/relationships/image" Target="/ppt/media/imagec.png" Id="imgId51883280" /></Relationships>
</file>

<file path=ppt/slides/_rels/slideb.xml.rels>&#65279;<?xml version="1.0" encoding="utf-8"?><Relationships xmlns="http://schemas.openxmlformats.org/package/2006/relationships"><Relationship Type="http://schemas.openxmlformats.org/officeDocument/2006/relationships/notesSlide" Target="/ppt/notesSlides/notesSlidea.xml" Id="Rd89e6be8d66249ef" /><Relationship Type="http://schemas.openxmlformats.org/officeDocument/2006/relationships/slideLayout" Target="/ppt/slideLayouts/slideLayout8.xml" Id="Rab6f6245efa24ca0" /><Relationship Type="http://schemas.openxmlformats.org/officeDocument/2006/relationships/hyperlink" Target="https://app.powerbi.com/groups/me/reports/4879a362-5829-4b14-ad12-d3e5645b93f5/?pbi_source=PowerPoint" TargetMode="External" Id="RelId9" /><Relationship Type="http://schemas.openxmlformats.org/officeDocument/2006/relationships/image" Target="/ppt/media/imaged.png" Id="imgId51883281" /></Relationships>
</file>

<file path=ppt/slides/_rels/slidec.xml.rels>&#65279;<?xml version="1.0" encoding="utf-8"?><Relationships xmlns="http://schemas.openxmlformats.org/package/2006/relationships"><Relationship Type="http://schemas.openxmlformats.org/officeDocument/2006/relationships/notesSlide" Target="/ppt/notesSlides/notesSlideb.xml" Id="R54c5cd4ccffd44d1" /><Relationship Type="http://schemas.openxmlformats.org/officeDocument/2006/relationships/slideLayout" Target="/ppt/slideLayouts/slideLayout8.xml" Id="Rc4c03d6eb54f41e0" /><Relationship Type="http://schemas.openxmlformats.org/officeDocument/2006/relationships/hyperlink" Target="https://app.powerbi.com/groups/me/reports/4879a362-5829-4b14-ad12-d3e5645b93f5/?pbi_source=PowerPoint" TargetMode="External" Id="RelId10" /><Relationship Type="http://schemas.openxmlformats.org/officeDocument/2006/relationships/image" Target="/ppt/media/imagee.png" Id="imgId51883282" /></Relationships>
</file>

<file path=ppt/slides/_rels/slided.xml.rels>&#65279;<?xml version="1.0" encoding="utf-8"?><Relationships xmlns="http://schemas.openxmlformats.org/package/2006/relationships"><Relationship Type="http://schemas.openxmlformats.org/officeDocument/2006/relationships/notesSlide" Target="/ppt/notesSlides/notesSlidec.xml" Id="Rcc65c859f47b4251" /><Relationship Type="http://schemas.openxmlformats.org/officeDocument/2006/relationships/slideLayout" Target="/ppt/slideLayouts/slideLayout8.xml" Id="R189a4be04fa941e9" /><Relationship Type="http://schemas.openxmlformats.org/officeDocument/2006/relationships/hyperlink" Target="https://app.powerbi.com/groups/me/reports/4879a362-5829-4b14-ad12-d3e5645b93f5/?pbi_source=PowerPoint" TargetMode="External" Id="RelId11" /><Relationship Type="http://schemas.openxmlformats.org/officeDocument/2006/relationships/image" Target="/ppt/media/imagef.png" Id="imgId51883283" /></Relationships>
</file>

<file path=ppt/slides/_rels/slidee.xml.rels>&#65279;<?xml version="1.0" encoding="utf-8"?><Relationships xmlns="http://schemas.openxmlformats.org/package/2006/relationships"><Relationship Type="http://schemas.openxmlformats.org/officeDocument/2006/relationships/notesSlide" Target="/ppt/notesSlides/notesSlided.xml" Id="Raa29deb513004a22" /><Relationship Type="http://schemas.openxmlformats.org/officeDocument/2006/relationships/slideLayout" Target="/ppt/slideLayouts/slideLayout8.xml" Id="R28a69b47b06242ba" /><Relationship Type="http://schemas.openxmlformats.org/officeDocument/2006/relationships/hyperlink" Target="https://app.powerbi.com/groups/me/reports/4879a362-5829-4b14-ad12-d3e5645b93f5/?pbi_source=PowerPoint" TargetMode="External" Id="RelId12" /><Relationship Type="http://schemas.openxmlformats.org/officeDocument/2006/relationships/image" Target="/ppt/media/image10.png" Id="imgId51883284"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Reporte_Telecom</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4/11/2022 7:47:58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4/11/2022 7:37:22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image ,textbox ,textbox.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5188327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Inicio</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textbox ,image ,image ,textbox.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5188327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Agenda</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textbox ,image ,image ,textbox ,textbox ,image ,textbox ,image ,image ,image ,textbox ,image ,textbox ,textbox.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5188327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Procedimiento</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textbox ,image ,image ,textbox ,textbox ,image ,image ,textbox ,textbox ,image ,textbox ,textbox ,textbox.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5188327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ETL_Modelo_BD</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image ,textbox ,textbox.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51883276"/>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0.Portada_Reporte</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lineStackedColumnComboChart ,textbox ,textbox ,Total Gasto 1Q ,textbox ,shape ,Gasto promedio mensual ,donutChart ,textbox ,Total Compras 1Q ,textbox ,Compras promedio mensual ,image ,image ,donutChart ,lineChart ,shape ,textbox ,shape ,textbox ,shape ,textbox ,textbox ,textbox ,lineChart ,lineStackedColumnComboChart ,columnChart ,textbox.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51883277"/>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1.Compras</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hundredPercentStackedColumnChart ,textbox ,textbox ,textbox ,image ,image ,textbox ,lineChart ,lineChart ,hundredPercentStackedColumnChart ,tableEx ,shape ,tableEx ,shape ,shape ,textbox ,textbox ,shape ,lineChart ,lineChart ,textbox ,textbox ,textbox ,lineChart.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51883278"/>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2.Productos</a:t>
            </a:r>
          </a:p>
        </p:txBody>
      </p:sp>
    </p:spTree>
    <p:clrMapOvr>
      <a:masterClrMapping xmlns:a="http://schemas.openxmlformats.org/drawingml/2006/main"/>
    </p:clrMapOvr>
  </p:cSld>
</p:sld>
</file>

<file path=ppt/slides/slide9.xml><?xml version="1.0" encoding="utf-8"?>
<p:sld xmlns:p="http://schemas.openxmlformats.org/presentationml/2006/main">
  <p:cSld>
    <p:spTree>
      <p:nvGrpSpPr>
        <p:cNvPr id="1" name=""/>
        <p:cNvGrpSpPr/>
        <p:nvPr/>
      </p:nvGrpSpPr>
      <p:grpSpPr/>
      <p:pic>
        <p:nvPicPr>
          <p:cNvPr id="3" name="Picture" title="This slide contains the following visuals: hundredPercentStackedColumnChart ,textbox ,textbox ,textbox ,image ,image ,lineChart ,textbox ,pieChart ,textbox ,lineStackedColumnComboChart ,lineChart ,slicer ,textbox ,shape ,shape. Please refer to the notes on this slide for details">
            <a:hlinkClick xmlns:r="http://schemas.openxmlformats.org/officeDocument/2006/relationships" xmlns:a="http://schemas.openxmlformats.org/drawingml/2006/main" r:id="RelId7"/>
          </p:cNvPr>
          <p:cNvPicPr>
            <a:picLocks xmlns:a="http://schemas.openxmlformats.org/drawingml/2006/main" noChangeAspect="1"/>
          </p:cNvPicPr>
          <p:nvPr/>
        </p:nvPicPr>
        <p:blipFill>
          <a:blip xmlns:r="http://schemas.openxmlformats.org/officeDocument/2006/relationships" xmlns:a="http://schemas.openxmlformats.org/drawingml/2006/main" r:embed="imgId51883279"/>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3.Mercado</a:t>
            </a:r>
          </a:p>
        </p:txBody>
      </p:sp>
    </p:spTree>
    <p:clrMapOvr>
      <a:masterClrMapping xmlns:a="http://schemas.openxmlformats.org/drawingml/2006/main"/>
    </p:clrMapOvr>
  </p:cSld>
</p:sld>
</file>

<file path=ppt/slides/slidea.xml><?xml version="1.0" encoding="utf-8"?>
<p:sld xmlns:p="http://schemas.openxmlformats.org/presentationml/2006/main">
  <p:cSld>
    <p:spTree>
      <p:nvGrpSpPr>
        <p:cNvPr id="1" name=""/>
        <p:cNvGrpSpPr/>
        <p:nvPr/>
      </p:nvGrpSpPr>
      <p:grpSpPr/>
      <p:pic>
        <p:nvPicPr>
          <p:cNvPr id="3" name="Picture" title="This slide contains the following visuals: textbox ,textbox ,image ,image ,multiRowCard ,clusteredBarChart ,lineClusteredColumnComboChart ,Total Gasto 1Q ,textbox ,shape ,Total Gasto 1Q ,textbox ,shape ,Total Gasto 1Q ,textbox ,shape ,Total Gasto 1Q ,textbox ,shape ,Total Gasto 1Q ,textbox ,shape ,multiRowCard ,shape ,shape. Please refer to the notes on this slide for details">
            <a:hlinkClick xmlns:r="http://schemas.openxmlformats.org/officeDocument/2006/relationships" xmlns:a="http://schemas.openxmlformats.org/drawingml/2006/main" r:id="RelId8"/>
          </p:cNvPr>
          <p:cNvPicPr>
            <a:picLocks xmlns:a="http://schemas.openxmlformats.org/drawingml/2006/main" noChangeAspect="1"/>
          </p:cNvPicPr>
          <p:nvPr/>
        </p:nvPicPr>
        <p:blipFill>
          <a:blip xmlns:r="http://schemas.openxmlformats.org/officeDocument/2006/relationships" xmlns:a="http://schemas.openxmlformats.org/drawingml/2006/main" r:embed="imgId5188328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4.Segmento</a:t>
            </a:r>
          </a:p>
        </p:txBody>
      </p:sp>
    </p:spTree>
    <p:clrMapOvr>
      <a:masterClrMapping xmlns:a="http://schemas.openxmlformats.org/drawingml/2006/main"/>
    </p:clrMapOvr>
  </p:cSld>
</p:sld>
</file>

<file path=ppt/slides/slideb.xml><?xml version="1.0" encoding="utf-8"?>
<p:sld xmlns:p="http://schemas.openxmlformats.org/presentationml/2006/main">
  <p:cSld>
    <p:spTree>
      <p:nvGrpSpPr>
        <p:cNvPr id="1" name=""/>
        <p:cNvGrpSpPr/>
        <p:nvPr/>
      </p:nvGrpSpPr>
      <p:grpSpPr/>
      <p:pic>
        <p:nvPicPr>
          <p:cNvPr id="3" name="Picture" title="This slide contains the following visuals: textbox ,textbox ,image ,image. Please refer to the notes on this slide for details">
            <a:hlinkClick xmlns:r="http://schemas.openxmlformats.org/officeDocument/2006/relationships" xmlns:a="http://schemas.openxmlformats.org/drawingml/2006/main" r:id="RelId9"/>
          </p:cNvPr>
          <p:cNvPicPr>
            <a:picLocks xmlns:a="http://schemas.openxmlformats.org/drawingml/2006/main" noChangeAspect="1"/>
          </p:cNvPicPr>
          <p:nvPr/>
        </p:nvPicPr>
        <p:blipFill>
          <a:blip xmlns:r="http://schemas.openxmlformats.org/officeDocument/2006/relationships" xmlns:a="http://schemas.openxmlformats.org/drawingml/2006/main" r:embed="imgId5188328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5.Conclusiones_Comerciales</a:t>
            </a:r>
          </a:p>
        </p:txBody>
      </p:sp>
    </p:spTree>
    <p:clrMapOvr>
      <a:masterClrMapping xmlns:a="http://schemas.openxmlformats.org/drawingml/2006/main"/>
    </p:clrMapOvr>
  </p:cSld>
</p:sld>
</file>

<file path=ppt/slides/slidec.xml><?xml version="1.0" encoding="utf-8"?>
<p:sld xmlns:p="http://schemas.openxmlformats.org/presentationml/2006/main">
  <p:cSld>
    <p:spTree>
      <p:nvGrpSpPr>
        <p:cNvPr id="1" name=""/>
        <p:cNvGrpSpPr/>
        <p:nvPr/>
      </p:nvGrpSpPr>
      <p:grpSpPr/>
      <p:pic>
        <p:nvPicPr>
          <p:cNvPr id="3" name="Picture" title="This slide contains the following visuals: textbox ,textbox ,image ,image. Please refer to the notes on this slide for details">
            <a:hlinkClick xmlns:r="http://schemas.openxmlformats.org/officeDocument/2006/relationships" xmlns:a="http://schemas.openxmlformats.org/drawingml/2006/main" r:id="RelId10"/>
          </p:cNvPr>
          <p:cNvPicPr>
            <a:picLocks xmlns:a="http://schemas.openxmlformats.org/drawingml/2006/main" noChangeAspect="1"/>
          </p:cNvPicPr>
          <p:nvPr/>
        </p:nvPicPr>
        <p:blipFill>
          <a:blip xmlns:r="http://schemas.openxmlformats.org/officeDocument/2006/relationships" xmlns:a="http://schemas.openxmlformats.org/drawingml/2006/main" r:embed="imgId5188328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6.Conclusiones_Operativas</a:t>
            </a:r>
          </a:p>
        </p:txBody>
      </p:sp>
    </p:spTree>
    <p:clrMapOvr>
      <a:masterClrMapping xmlns:a="http://schemas.openxmlformats.org/drawingml/2006/main"/>
    </p:clrMapOvr>
  </p:cSld>
</p:sld>
</file>

<file path=ppt/slides/slided.xml><?xml version="1.0" encoding="utf-8"?>
<p:sld xmlns:p="http://schemas.openxmlformats.org/presentationml/2006/main">
  <p:cSld>
    <p:spTree>
      <p:nvGrpSpPr>
        <p:cNvPr id="1" name=""/>
        <p:cNvGrpSpPr/>
        <p:nvPr/>
      </p:nvGrpSpPr>
      <p:grpSpPr/>
      <p:pic>
        <p:nvPicPr>
          <p:cNvPr id="3" name="Picture" title="This slide contains the following visuals: textbox ,textbox ,image ,image ,qnaVisual. Please refer to the notes on this slide for details">
            <a:hlinkClick xmlns:r="http://schemas.openxmlformats.org/officeDocument/2006/relationships" xmlns:a="http://schemas.openxmlformats.org/drawingml/2006/main" r:id="RelId11"/>
          </p:cNvPr>
          <p:cNvPicPr>
            <a:picLocks xmlns:a="http://schemas.openxmlformats.org/drawingml/2006/main" noChangeAspect="1"/>
          </p:cNvPicPr>
          <p:nvPr/>
        </p:nvPicPr>
        <p:blipFill>
          <a:blip xmlns:r="http://schemas.openxmlformats.org/officeDocument/2006/relationships" xmlns:a="http://schemas.openxmlformats.org/drawingml/2006/main" r:embed="imgId5188328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7.Preguntas</a:t>
            </a:r>
          </a:p>
        </p:txBody>
      </p:sp>
    </p:spTree>
    <p:clrMapOvr>
      <a:masterClrMapping xmlns:a="http://schemas.openxmlformats.org/drawingml/2006/main"/>
    </p:clrMapOvr>
  </p:cSld>
</p:sld>
</file>

<file path=ppt/slides/slidee.xml><?xml version="1.0" encoding="utf-8"?>
<p:sld xmlns:p="http://schemas.openxmlformats.org/presentationml/2006/main">
  <p:cSld>
    <p:spTree>
      <p:nvGrpSpPr>
        <p:cNvPr id="1" name=""/>
        <p:cNvGrpSpPr/>
        <p:nvPr/>
      </p:nvGrpSpPr>
      <p:grpSpPr/>
      <p:pic>
        <p:nvPicPr>
          <p:cNvPr id="3" name="Picture" title="This slide contains the following visuals: image ,textbox ,textbox. Please refer to the notes on this slide for details">
            <a:hlinkClick xmlns:r="http://schemas.openxmlformats.org/officeDocument/2006/relationships" xmlns:a="http://schemas.openxmlformats.org/drawingml/2006/main" r:id="RelId12"/>
          </p:cNvPr>
          <p:cNvPicPr>
            <a:picLocks xmlns:a="http://schemas.openxmlformats.org/drawingml/2006/main" noChangeAspect="1"/>
          </p:cNvPicPr>
          <p:nvPr/>
        </p:nvPicPr>
        <p:blipFill>
          <a:blip xmlns:r="http://schemas.openxmlformats.org/officeDocument/2006/relationships" xmlns:a="http://schemas.openxmlformats.org/drawingml/2006/main" r:embed="imgId5188328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8.Fin</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